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594CB-1C37-3D46-9EC2-4C78B97FB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EFC67-17FE-3B47-BD26-6B618DFED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025DC-875F-EB4A-AA48-FDBFA904F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2027E-BA2A-1B4A-8223-22B36CED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1D90-60C3-0A44-B5CE-B0162F28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2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F8221-0BA7-5144-9BA7-81B86E531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9E069-4A30-AD49-9D00-92A78BE23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76D84-6E8E-9542-9803-7D0CDFBB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19F8A-86AC-6648-ABB1-27A700A4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09DD3-EC22-6040-A659-EA59C1D59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1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BF889C-C069-124B-8C1D-D9A40201F2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BFD32-F08C-3C41-95A2-7D8E0D8B3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7E426-4852-E448-8EF4-657EB5FB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3F7F8-1447-AE49-A4DD-107353B5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56A66-5E08-594C-B9ED-E7F1A45B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96A0-2B46-F240-8A1D-74F01F89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B8723-792F-5D4F-9D64-012481D2D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BA52F-BAC9-D040-BEBC-78B9244B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CF28D-3ADB-9045-BF1F-52DB5C68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485A-6E9F-7C4F-982B-55CB1826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9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29027-5E8A-C644-AE67-00B5C690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CE4D8-D758-214F-B4B0-E4A7C4693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A4DC7-75D1-7F4A-BFBD-5296A377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D6E66-99ED-DB48-A32B-F80BABD7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84A-D79F-7445-A108-E52896DC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5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7BCC-0414-B44B-8114-15E3EC29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9E423-88CC-4040-80C1-BB59A279B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D41F0-040B-2743-8DB3-B75823B49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19C64-274A-1549-8736-115095280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110DB-0E21-FD4C-AFCC-50AABBB2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46950-FECC-B445-84FA-C644D204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1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2E980-E14D-8D41-95B8-4E887C74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DC445-1939-E143-A362-EC93B5A2D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35C57-7405-7643-80F5-202BDF073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8A9E17-EDC1-0A44-8432-546674537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BD868-BA54-3642-8D07-CD99AC5D85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0C5502-18A5-BA4B-9720-7211610F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90130-C411-DF43-A6F7-C1C9104A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5B0F01-7630-0D47-88BD-2CECCB81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168F-D761-7A4E-9EAE-4C992CABD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C9AD7-807C-A140-BAB6-DCB9C159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5920C4-BED1-4943-8A8B-F5FA2BA05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4798B-7473-9749-A8F4-5602483C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44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5E45D-0765-B143-AB98-01D13AEB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1970A6-6ED2-D543-B82D-97963667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A4AD7-14D3-D04D-9840-B8ED64C8D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06482-736B-E948-BF47-BF2C26CD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182C-0451-224C-98F1-5DFDB88A8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68D75-8C9E-E941-94F1-95C298676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28B92-60A5-0A4D-BD49-46804DC3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F554A-4BA3-0448-86F4-F9C58C79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82DB2-12B9-5948-82C0-2FBEA88D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4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C8C97-8AD8-A546-8B9A-88D6A35F8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DC255F-49F3-3246-BEEE-9331780DF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A0830-2C0D-A74D-9406-686B4A190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B5F52-4D1E-344D-BBCF-D44C62D0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7AD53-9C25-2E41-AE24-C6474079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1F343-EB42-D148-BC7C-B6316AB1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FA621-4160-1E4A-8C63-5FE8079A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62A96-03A2-2146-838A-5EB464657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F5838-27B0-434E-9382-3A63F1BB5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5127E-BEBE-0944-A194-A6BAA1259EEF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3012B-08A3-BE4A-A7D4-CDCF8255E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F6A8-639B-1047-B1BF-3EF7D09B3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EE9EF-3BE6-0845-BC95-23DBAEDF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7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A6ADCBD6-3B5E-ED4E-A910-0D9126FEC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3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A27A771-23A4-7647-AC3E-D21C4A2A1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4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ree stump&#10;&#10;Description automatically generated with low confidence">
            <a:extLst>
              <a:ext uri="{FF2B5EF4-FFF2-40B4-BE49-F238E27FC236}">
                <a16:creationId xmlns:a16="http://schemas.microsoft.com/office/drawing/2014/main" id="{4A24F912-65E8-5841-B456-EB567BAD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5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752CFE72-7810-444F-8B37-EF31F8DB7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8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748826A-11A8-E542-91DF-69465E51C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5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B966361A-81BD-B64B-9102-7D0ECD74C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john.hall@tbmtx.org</dc:creator>
  <cp:lastModifiedBy>john.hall@tbmtx.org</cp:lastModifiedBy>
  <cp:revision>1</cp:revision>
  <dcterms:created xsi:type="dcterms:W3CDTF">2021-06-21T18:46:05Z</dcterms:created>
  <dcterms:modified xsi:type="dcterms:W3CDTF">2021-06-21T18:47:45Z</dcterms:modified>
</cp:coreProperties>
</file>